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8"/>
            <a:ext cx="5283858" cy="604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637</cp:revision>
  <dcterms:created xsi:type="dcterms:W3CDTF">2019-04-05T05:52:12Z</dcterms:created>
  <dcterms:modified xsi:type="dcterms:W3CDTF">2021-12-21T06:42:47Z</dcterms:modified>
</cp:coreProperties>
</file>