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22-Dec-21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Day1(22122021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Day2(23122021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0" cy="45076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5" cy="45042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36" cy="62566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7" y="545071"/>
            <a:ext cx="5242386" cy="2960095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4" cy="28967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3731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407</cp:revision>
  <dcterms:created xsi:type="dcterms:W3CDTF">2019-04-05T05:52:12Z</dcterms:created>
  <dcterms:modified xsi:type="dcterms:W3CDTF">2021-12-22T05:13:52Z</dcterms:modified>
</cp:coreProperties>
</file>