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70" cy="6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59" cy="613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1"/>
            <a:ext cx="5235347" cy="619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7398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536</cp:revision>
  <dcterms:created xsi:type="dcterms:W3CDTF">2019-04-05T05:52:12Z</dcterms:created>
  <dcterms:modified xsi:type="dcterms:W3CDTF">2021-01-22T09:30:46Z</dcterms:modified>
</cp:coreProperties>
</file>