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22032021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Day1(23032021) and Day2(24032021)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8" cy="45077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0"/>
            <a:ext cx="3920328" cy="4504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5" cy="61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10" cy="62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10" cy="62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7" y="533400"/>
            <a:ext cx="5242549" cy="29601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3" cy="3048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2839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207</cp:revision>
  <dcterms:created xsi:type="dcterms:W3CDTF">2019-04-05T05:52:12Z</dcterms:created>
  <dcterms:modified xsi:type="dcterms:W3CDTF">2021-03-23T03:26:49Z</dcterms:modified>
</cp:coreProperties>
</file>