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22-Apr-21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22-04-2021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22-04-2021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22042021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6"/>
            <a:ext cx="5283877" cy="604638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19"/>
            <a:ext cx="5146523" cy="60523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47"/>
            <a:ext cx="5199946" cy="61151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8235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592</cp:revision>
  <dcterms:created xsi:type="dcterms:W3CDTF">2019-04-05T05:52:12Z</dcterms:created>
  <dcterms:modified xsi:type="dcterms:W3CDTF">2021-04-22T06:48:36Z</dcterms:modified>
</cp:coreProperties>
</file>