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22-08-2021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22-08-2021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22-08-2021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22-08-2021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22082021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983" y="634353"/>
            <a:ext cx="5283830" cy="604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7527" y="505755"/>
            <a:ext cx="5199899" cy="611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8746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</cp:lastModifiedBy>
  <cp:revision>694</cp:revision>
  <dcterms:created xsi:type="dcterms:W3CDTF">2019-04-05T05:52:12Z</dcterms:created>
  <dcterms:modified xsi:type="dcterms:W3CDTF">2021-08-22T08:39:27Z</dcterms:modified>
</cp:coreProperties>
</file>