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9/16/2021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16-09-2021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22092021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88" y="659273"/>
            <a:ext cx="5283822" cy="6046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577116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39" y="472123"/>
            <a:ext cx="5199891" cy="6115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8778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Gaythri</cp:lastModifiedBy>
  <cp:revision>712</cp:revision>
  <dcterms:created xsi:type="dcterms:W3CDTF">2019-04-05T05:52:12Z</dcterms:created>
  <dcterms:modified xsi:type="dcterms:W3CDTF">2021-09-16T12:13:48Z</dcterms:modified>
</cp:coreProperties>
</file>