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22112021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088" y="659275"/>
            <a:ext cx="5283808" cy="604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39" y="472125"/>
            <a:ext cx="5199877" cy="611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8786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Gaythri</cp:lastModifiedBy>
  <cp:revision>739</cp:revision>
  <dcterms:created xsi:type="dcterms:W3CDTF">2019-04-05T05:52:12Z</dcterms:created>
  <dcterms:modified xsi:type="dcterms:W3CDTF">2021-11-22T09:35:25Z</dcterms:modified>
</cp:coreProperties>
</file>