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70" cy="609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9" cy="61349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6" cy="6198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7400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537</cp:revision>
  <dcterms:created xsi:type="dcterms:W3CDTF">2019-04-05T05:52:12Z</dcterms:created>
  <dcterms:modified xsi:type="dcterms:W3CDTF">2021-01-23T07:05:09Z</dcterms:modified>
</cp:coreProperties>
</file>