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23-Feb-21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23-02-2021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23022021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2"/>
            <a:ext cx="5305464" cy="6095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4"/>
            <a:ext cx="5181553" cy="6134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9840" y="464002"/>
            <a:ext cx="5235341" cy="619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7510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549</cp:revision>
  <dcterms:created xsi:type="dcterms:W3CDTF">2019-04-05T05:52:12Z</dcterms:created>
  <dcterms:modified xsi:type="dcterms:W3CDTF">2021-02-23T17:38:24Z</dcterms:modified>
</cp:coreProperties>
</file>