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3/24/2021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24-03-2021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24-03-2021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24-03-2021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24-03-2021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24-03-2021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24-03-2021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24-03-2021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23032021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Day1(24032021) and Day2(25032021)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47" y="902478"/>
            <a:ext cx="4811957" cy="450770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1"/>
            <a:ext cx="3920328" cy="450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79"/>
            <a:ext cx="5410314" cy="616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1070" y="457204"/>
            <a:ext cx="5478909" cy="6242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2492" y="457204"/>
            <a:ext cx="5478909" cy="6242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798" y="533400"/>
            <a:ext cx="5242547" cy="296018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161C965-0AD7-45E2-88E6-C74CC4D8EF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48000" y="3581264"/>
            <a:ext cx="2971773" cy="304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2840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208</cp:revision>
  <dcterms:created xsi:type="dcterms:W3CDTF">2019-04-05T05:52:12Z</dcterms:created>
  <dcterms:modified xsi:type="dcterms:W3CDTF">2021-03-24T02:33:25Z</dcterms:modified>
</cp:coreProperties>
</file>