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2306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Day1(24062021) and Day2(25062021)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6" cy="4507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0" cy="450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0" cy="62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1" cy="624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1" cy="624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5" y="533400"/>
            <a:ext cx="5242482" cy="2960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6" cy="297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288</cp:revision>
  <dcterms:created xsi:type="dcterms:W3CDTF">2019-04-05T05:52:12Z</dcterms:created>
  <dcterms:modified xsi:type="dcterms:W3CDTF">2021-06-24T02:31:28Z</dcterms:modified>
</cp:coreProperties>
</file>