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Day1(24082021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Day2(25082021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898" cy="4507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9"/>
            <a:ext cx="3920273" cy="450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3" cy="625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4" cy="6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4" cy="624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8" y="533400"/>
            <a:ext cx="5242452" cy="29601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19" cy="297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3194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325</cp:revision>
  <dcterms:created xsi:type="dcterms:W3CDTF">2019-04-05T05:52:12Z</dcterms:created>
  <dcterms:modified xsi:type="dcterms:W3CDTF">2021-08-24T02:48:26Z</dcterms:modified>
</cp:coreProperties>
</file>