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23092021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8" y="659273"/>
            <a:ext cx="5283821" cy="60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9" y="472123"/>
            <a:ext cx="5199890" cy="61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713</cp:revision>
  <dcterms:created xsi:type="dcterms:W3CDTF">2019-04-05T05:52:12Z</dcterms:created>
  <dcterms:modified xsi:type="dcterms:W3CDTF">2021-09-23T06:59:10Z</dcterms:modified>
</cp:coreProperties>
</file>