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24-09-2021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24-09-2021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24-09-2021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2309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Day1(24092021) and Day2(25092021)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7" y="902490"/>
            <a:ext cx="4811891" cy="45076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0"/>
            <a:ext cx="3920266" cy="450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79"/>
            <a:ext cx="5491266" cy="625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7"/>
            <a:ext cx="5478847" cy="624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1"/>
            <a:ext cx="5478847" cy="624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4" y="545071"/>
            <a:ext cx="5242439" cy="29601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12" cy="297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3243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339</cp:revision>
  <dcterms:created xsi:type="dcterms:W3CDTF">2019-04-05T05:52:12Z</dcterms:created>
  <dcterms:modified xsi:type="dcterms:W3CDTF">2021-09-24T03:00:36Z</dcterms:modified>
</cp:coreProperties>
</file>