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2311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Day1(24112021) and Day2(25112021)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2" cy="4507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48" cy="450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3"/>
            <a:ext cx="5491249" cy="625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29" cy="62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29" cy="62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8" y="545071"/>
            <a:ext cx="5242407" cy="2960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1"/>
            <a:ext cx="2900295" cy="297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374</cp:revision>
  <dcterms:created xsi:type="dcterms:W3CDTF">2019-04-05T05:52:12Z</dcterms:created>
  <dcterms:modified xsi:type="dcterms:W3CDTF">2021-11-24T03:02:18Z</dcterms:modified>
</cp:coreProperties>
</file>