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24-Apr-21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24-04-2021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24042021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6"/>
            <a:ext cx="5283876" cy="60463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20"/>
            <a:ext cx="5146522" cy="605230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7"/>
            <a:ext cx="5199945" cy="611513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8238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595</cp:revision>
  <dcterms:created xsi:type="dcterms:W3CDTF">2019-04-05T05:52:12Z</dcterms:created>
  <dcterms:modified xsi:type="dcterms:W3CDTF">2021-04-24T07:41:08Z</dcterms:modified>
</cp:coreProperties>
</file>