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Day1(25052021) and Day2(26052021)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1" cy="4507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3" cy="450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3" cy="625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4" cy="624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4" cy="624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5" cy="296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0" cy="29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2965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259</cp:revision>
  <dcterms:created xsi:type="dcterms:W3CDTF">2019-04-05T05:52:12Z</dcterms:created>
  <dcterms:modified xsi:type="dcterms:W3CDTF">2021-05-25T02:45:07Z</dcterms:modified>
</cp:coreProperties>
</file>