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6" cy="6046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4"/>
            <a:ext cx="5199905" cy="6115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682</cp:revision>
  <dcterms:created xsi:type="dcterms:W3CDTF">2019-04-05T05:52:12Z</dcterms:created>
  <dcterms:modified xsi:type="dcterms:W3CDTF">2021-07-24T06:46:21Z</dcterms:modified>
</cp:coreProperties>
</file>