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2" d="100"/>
          <a:sy n="82" d="100"/>
        </p:scale>
        <p:origin x="141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2407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Day1(25072021) and Day2(26072021)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1" y="902478"/>
            <a:ext cx="4811904" cy="45076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8"/>
            <a:ext cx="3920279" cy="450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5"/>
            <a:ext cx="5491279" cy="625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1"/>
            <a:ext cx="5478860" cy="624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1"/>
            <a:ext cx="5478860" cy="624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24" y="533400"/>
            <a:ext cx="5242462" cy="29601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25" cy="297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3140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311</cp:revision>
  <dcterms:created xsi:type="dcterms:W3CDTF">2019-04-05T05:52:12Z</dcterms:created>
  <dcterms:modified xsi:type="dcterms:W3CDTF">2021-07-25T06:24:38Z</dcterms:modified>
</cp:coreProperties>
</file>