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898" cy="4507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2" cy="45043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2" cy="62567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3" cy="6242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3" cy="6242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9" y="533400"/>
            <a:ext cx="5242450" cy="29601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19" cy="2974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326</cp:revision>
  <dcterms:created xsi:type="dcterms:W3CDTF">2019-04-05T05:52:12Z</dcterms:created>
  <dcterms:modified xsi:type="dcterms:W3CDTF">2021-08-25T02:50:21Z</dcterms:modified>
</cp:coreProperties>
</file>