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2409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Day1(25092021) and Day2(26092021)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7" y="902490"/>
            <a:ext cx="4811891" cy="45076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5" cy="450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5"/>
            <a:ext cx="5491265" cy="625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7"/>
            <a:ext cx="5478846" cy="62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1"/>
            <a:ext cx="5478846" cy="62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5" y="545071"/>
            <a:ext cx="5242437" cy="29601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2" cy="297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3249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340</cp:revision>
  <dcterms:created xsi:type="dcterms:W3CDTF">2019-04-05T05:52:12Z</dcterms:created>
  <dcterms:modified xsi:type="dcterms:W3CDTF">2021-09-25T02:49:52Z</dcterms:modified>
</cp:coreProperties>
</file>