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Day1(25122021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Day2(26122021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7" cy="45076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4" cy="450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4" cy="625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8" y="545071"/>
            <a:ext cx="5242384" cy="296009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3" cy="28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3745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410</cp:revision>
  <dcterms:created xsi:type="dcterms:W3CDTF">2019-04-05T05:52:12Z</dcterms:created>
  <dcterms:modified xsi:type="dcterms:W3CDTF">2021-12-25T05:29:57Z</dcterms:modified>
</cp:coreProperties>
</file>