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26-03-2021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26-03-2021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25032021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Day1(26032021) and Day2(27032021)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56" cy="45077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1"/>
            <a:ext cx="3920327" cy="450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0"/>
            <a:ext cx="5410313" cy="616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4"/>
            <a:ext cx="5478908" cy="624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4"/>
            <a:ext cx="5478908" cy="624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9" y="533400"/>
            <a:ext cx="5242545" cy="29601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2" cy="304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2844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210</cp:revision>
  <dcterms:created xsi:type="dcterms:W3CDTF">2019-04-05T05:52:12Z</dcterms:created>
  <dcterms:modified xsi:type="dcterms:W3CDTF">2021-03-26T03:31:05Z</dcterms:modified>
</cp:coreProperties>
</file>