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25042021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6"/>
            <a:ext cx="5283875" cy="6046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0"/>
            <a:ext cx="5146521" cy="605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7"/>
            <a:ext cx="5199944" cy="611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8238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596</cp:revision>
  <dcterms:created xsi:type="dcterms:W3CDTF">2019-04-05T05:52:12Z</dcterms:created>
  <dcterms:modified xsi:type="dcterms:W3CDTF">2021-04-25T07:29:51Z</dcterms:modified>
</cp:coreProperties>
</file>