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2506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Day1(26062021) and Day2(27062021)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6" cy="45076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89" cy="450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9" cy="62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0" cy="62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0" cy="62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6" y="533400"/>
            <a:ext cx="5242480" cy="2960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6" cy="297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289</cp:revision>
  <dcterms:created xsi:type="dcterms:W3CDTF">2019-04-05T05:52:12Z</dcterms:created>
  <dcterms:modified xsi:type="dcterms:W3CDTF">2021-06-26T02:56:36Z</dcterms:modified>
</cp:coreProperties>
</file>