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8/25/2021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25-08-2021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25082021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91983" y="634353"/>
            <a:ext cx="5283829" cy="6046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51105" y="498523"/>
            <a:ext cx="5146500" cy="6052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87527" y="505755"/>
            <a:ext cx="5199898" cy="6115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 cstate="print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8747</TotalTime>
  <Words>126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</cp:lastModifiedBy>
  <cp:revision>696</cp:revision>
  <dcterms:created xsi:type="dcterms:W3CDTF">2019-04-05T05:52:12Z</dcterms:created>
  <dcterms:modified xsi:type="dcterms:W3CDTF">2021-08-25T07:02:38Z</dcterms:modified>
</cp:coreProperties>
</file>