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25092021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21" cy="60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90" cy="61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713</cp:revision>
  <dcterms:created xsi:type="dcterms:W3CDTF">2019-04-05T05:52:12Z</dcterms:created>
  <dcterms:modified xsi:type="dcterms:W3CDTF">2021-09-25T17:30:49Z</dcterms:modified>
</cp:coreProperties>
</file>