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2510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Day1(26102021) and Day2(27102021)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1" cy="4507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6" cy="45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7" cy="62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7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7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1" cy="2960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3" cy="29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358</cp:revision>
  <dcterms:created xsi:type="dcterms:W3CDTF">2019-04-05T05:52:12Z</dcterms:created>
  <dcterms:modified xsi:type="dcterms:W3CDTF">2021-10-26T01:12:43Z</dcterms:modified>
</cp:coreProperties>
</file>