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2511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Day1(26112021) and Day2(27112021)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9" y="902490"/>
            <a:ext cx="4811871" cy="45076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3"/>
            <a:ext cx="3920248" cy="450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83"/>
            <a:ext cx="5491248" cy="625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9820"/>
            <a:ext cx="5478829" cy="62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40"/>
            <a:ext cx="5478829" cy="62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8" y="545071"/>
            <a:ext cx="5242407" cy="29601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1"/>
            <a:ext cx="2900294" cy="297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3380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375</cp:revision>
  <dcterms:created xsi:type="dcterms:W3CDTF">2019-04-05T05:52:12Z</dcterms:created>
  <dcterms:modified xsi:type="dcterms:W3CDTF">2021-11-26T03:07:20Z</dcterms:modified>
</cp:coreProperties>
</file>