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2"/>
            <a:ext cx="5305471" cy="609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0" cy="590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0" cy="604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7373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536</cp:revision>
  <dcterms:created xsi:type="dcterms:W3CDTF">2019-04-05T05:52:12Z</dcterms:created>
  <dcterms:modified xsi:type="dcterms:W3CDTF">2021-01-26T07:27:24Z</dcterms:modified>
</cp:coreProperties>
</file>