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392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26-02-2021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26022021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15820"/>
            <a:ext cx="5305461" cy="6083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4"/>
            <a:ext cx="5181549" cy="613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840" y="464002"/>
            <a:ext cx="5235337" cy="6198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7687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560</cp:revision>
  <dcterms:created xsi:type="dcterms:W3CDTF">2019-04-05T05:52:12Z</dcterms:created>
  <dcterms:modified xsi:type="dcterms:W3CDTF">2021-02-26T06:40:05Z</dcterms:modified>
</cp:coreProperties>
</file>