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6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26-Apr-21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26042021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6"/>
            <a:ext cx="5283875" cy="604638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0"/>
            <a:ext cx="5146521" cy="60523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47"/>
            <a:ext cx="5199944" cy="611513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8238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597</cp:revision>
  <dcterms:created xsi:type="dcterms:W3CDTF">2019-04-05T05:52:12Z</dcterms:created>
  <dcterms:modified xsi:type="dcterms:W3CDTF">2021-04-26T06:54:16Z</dcterms:modified>
</cp:coreProperties>
</file>