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56" r:id="rId3"/>
    <p:sldId id="257" r:id="rId4"/>
    <p:sldId id="264" r:id="rId5"/>
    <p:sldId id="265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Day1(27042021)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1843" y="914400"/>
            <a:ext cx="3920314" cy="450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10300" cy="616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6"/>
            <a:ext cx="5478895" cy="624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98713"/>
            <a:ext cx="5478895" cy="615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2909</TotalTime>
  <Words>141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238</cp:revision>
  <dcterms:created xsi:type="dcterms:W3CDTF">2019-04-05T05:52:12Z</dcterms:created>
  <dcterms:modified xsi:type="dcterms:W3CDTF">2021-04-27T03:33:24Z</dcterms:modified>
</cp:coreProperties>
</file>