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18" autoAdjust="0"/>
    <p:restoredTop sz="95226" autoAdjust="0"/>
  </p:normalViewPr>
  <p:slideViewPr>
    <p:cSldViewPr>
      <p:cViewPr varScale="1">
        <p:scale>
          <a:sx n="86" d="100"/>
          <a:sy n="86" d="100"/>
        </p:scale>
        <p:origin x="146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5/27/2021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27-05-2021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27-05-2021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27-05-2021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27-05-2021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27-05-2021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27-05-2021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27-05-2021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26052021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Day1(27052021) and Day2(28052021)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49" y="902478"/>
            <a:ext cx="4811930" cy="450768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4"/>
            <a:ext cx="3920302" cy="4504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82"/>
            <a:ext cx="5491302" cy="625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57207"/>
            <a:ext cx="5478883" cy="6242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57207"/>
            <a:ext cx="5478883" cy="6242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817" y="533400"/>
            <a:ext cx="5242503" cy="296016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59888" y="3613661"/>
            <a:ext cx="2900349" cy="2974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2967</TotalTime>
  <Words>158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262</cp:revision>
  <dcterms:created xsi:type="dcterms:W3CDTF">2019-04-05T05:52:12Z</dcterms:created>
  <dcterms:modified xsi:type="dcterms:W3CDTF">2021-05-27T03:07:32Z</dcterms:modified>
</cp:coreProperties>
</file>