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00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2607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Day1(27072021) and Day2(28072021)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1" y="902478"/>
            <a:ext cx="4811904" cy="45076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8"/>
            <a:ext cx="3920278" cy="450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5"/>
            <a:ext cx="5491278" cy="625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11"/>
            <a:ext cx="5478859" cy="624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11"/>
            <a:ext cx="5478859" cy="624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25" y="533400"/>
            <a:ext cx="5242460" cy="29601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25" cy="297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3143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312</cp:revision>
  <dcterms:created xsi:type="dcterms:W3CDTF">2019-04-05T05:52:12Z</dcterms:created>
  <dcterms:modified xsi:type="dcterms:W3CDTF">2021-07-27T02:34:29Z</dcterms:modified>
</cp:coreProperties>
</file>