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9/27/2021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27-09-2021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27-09-2021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27-09-2021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27-09-2021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27-09-2021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27-09-2021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27-09-2021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2609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Day1(27092021) and Day2(28092021)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6188" y="902490"/>
            <a:ext cx="4811889" cy="450764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534" y="902490"/>
            <a:ext cx="3920265" cy="4504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48885"/>
            <a:ext cx="5491265" cy="6256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36528"/>
            <a:ext cx="5478846" cy="6242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63032"/>
            <a:ext cx="5478846" cy="6242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35" y="545071"/>
            <a:ext cx="5242437" cy="296012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72120"/>
            <a:ext cx="2900311" cy="2974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3253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341</cp:revision>
  <dcterms:created xsi:type="dcterms:W3CDTF">2019-04-05T05:52:12Z</dcterms:created>
  <dcterms:modified xsi:type="dcterms:W3CDTF">2021-09-27T03:47:43Z</dcterms:modified>
</cp:coreProperties>
</file>