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2610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Day1(27102021) and Day2(28102021)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80" cy="45076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1"/>
            <a:ext cx="3920256" cy="450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22382"/>
            <a:ext cx="5491256" cy="625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9"/>
            <a:ext cx="5478837" cy="624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9"/>
            <a:ext cx="5478837" cy="624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2" y="545071"/>
            <a:ext cx="5242421" cy="29601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02" cy="297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3302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359</cp:revision>
  <dcterms:created xsi:type="dcterms:W3CDTF">2019-04-05T05:52:12Z</dcterms:created>
  <dcterms:modified xsi:type="dcterms:W3CDTF">2021-10-27T04:13:12Z</dcterms:modified>
</cp:coreProperties>
</file>