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27-Mar-21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6" cy="60463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2" cy="60523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5" cy="61151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572</cp:revision>
  <dcterms:created xsi:type="dcterms:W3CDTF">2019-04-05T05:52:12Z</dcterms:created>
  <dcterms:modified xsi:type="dcterms:W3CDTF">2021-03-27T06:56:07Z</dcterms:modified>
</cp:coreProperties>
</file>