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Day1(28032021) and Day2(29032021)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5" cy="4507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6" cy="450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12" cy="616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7" cy="624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7" cy="624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9" y="533400"/>
            <a:ext cx="5242544" cy="29601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1" cy="304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212</cp:revision>
  <dcterms:created xsi:type="dcterms:W3CDTF">2019-04-05T05:52:12Z</dcterms:created>
  <dcterms:modified xsi:type="dcterms:W3CDTF">2021-03-28T03:55:02Z</dcterms:modified>
</cp:coreProperties>
</file>