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Day1(28042021) and Day2(29042021)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2" cy="45076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4" cy="45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0" cy="616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5" cy="6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5" cy="6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9" y="533400"/>
            <a:ext cx="5242522" cy="29601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9" cy="297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238</cp:revision>
  <dcterms:created xsi:type="dcterms:W3CDTF">2019-04-05T05:52:12Z</dcterms:created>
  <dcterms:modified xsi:type="dcterms:W3CDTF">2021-04-28T03:14:27Z</dcterms:modified>
</cp:coreProperties>
</file>