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>
        <p:scale>
          <a:sx n="90" d="100"/>
          <a:sy n="90" d="100"/>
        </p:scale>
        <p:origin x="1171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Day1(28052021) and Day2(29052021)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29" cy="45076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5"/>
            <a:ext cx="3920302" cy="450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91302" cy="625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7"/>
            <a:ext cx="5478883" cy="624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7"/>
            <a:ext cx="5478883" cy="624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7" y="533400"/>
            <a:ext cx="5242503" cy="2960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8" cy="297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2976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263</cp:revision>
  <dcterms:created xsi:type="dcterms:W3CDTF">2019-04-05T05:52:12Z</dcterms:created>
  <dcterms:modified xsi:type="dcterms:W3CDTF">2021-05-28T03:08:26Z</dcterms:modified>
</cp:coreProperties>
</file>