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Day1(28062021) and Day2(29062021)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5" cy="4507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88" cy="450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8" cy="625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69" cy="62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69" cy="62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7" y="533400"/>
            <a:ext cx="5242478" cy="29601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5" cy="29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291</cp:revision>
  <dcterms:created xsi:type="dcterms:W3CDTF">2019-04-05T05:52:12Z</dcterms:created>
  <dcterms:modified xsi:type="dcterms:W3CDTF">2021-06-28T02:33:47Z</dcterms:modified>
</cp:coreProperties>
</file>