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2709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Day1(28092021) and Day2(29092021)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9" cy="45076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0"/>
            <a:ext cx="3920264" cy="450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5"/>
            <a:ext cx="5491264" cy="625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45" cy="624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2"/>
            <a:ext cx="5478845" cy="624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5" y="545071"/>
            <a:ext cx="5242436" cy="29601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11" cy="297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3256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342</cp:revision>
  <dcterms:created xsi:type="dcterms:W3CDTF">2019-04-05T05:52:12Z</dcterms:created>
  <dcterms:modified xsi:type="dcterms:W3CDTF">2021-09-28T02:45:27Z</dcterms:modified>
</cp:coreProperties>
</file>