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27102021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4"/>
            <a:ext cx="5283810" cy="604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39" y="472125"/>
            <a:ext cx="5199879" cy="61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8796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736</cp:revision>
  <dcterms:created xsi:type="dcterms:W3CDTF">2019-04-05T05:52:12Z</dcterms:created>
  <dcterms:modified xsi:type="dcterms:W3CDTF">2021-10-27T11:39:43Z</dcterms:modified>
</cp:coreProperties>
</file>