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27-11-2021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27112021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30088" y="659273"/>
            <a:ext cx="5283818" cy="604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577116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4939" y="472123"/>
            <a:ext cx="5199887" cy="6115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8782</TotalTime>
  <Words>128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720</cp:revision>
  <dcterms:created xsi:type="dcterms:W3CDTF">2019-04-05T05:52:12Z</dcterms:created>
  <dcterms:modified xsi:type="dcterms:W3CDTF">2021-11-27T08:41:06Z</dcterms:modified>
</cp:coreProperties>
</file>