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Day1(28112021) and Day2(29112021)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9" y="902490"/>
            <a:ext cx="4811870" cy="45076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3"/>
            <a:ext cx="3920247" cy="450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3"/>
            <a:ext cx="5491247" cy="625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28" cy="624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56"/>
            <a:ext cx="5478828" cy="624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9" y="545071"/>
            <a:ext cx="5242405" cy="29601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1"/>
            <a:ext cx="2900293" cy="297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3401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378</cp:revision>
  <dcterms:created xsi:type="dcterms:W3CDTF">2019-04-05T05:52:12Z</dcterms:created>
  <dcterms:modified xsi:type="dcterms:W3CDTF">2021-11-28T04:16:26Z</dcterms:modified>
</cp:coreProperties>
</file>