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28-Dec-21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Day1(28122021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Day2(29122021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7" cy="45076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3" cy="450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4" cy="625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9" y="545071"/>
            <a:ext cx="5242382" cy="296009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2" cy="28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3764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411</cp:revision>
  <dcterms:created xsi:type="dcterms:W3CDTF">2019-04-05T05:52:12Z</dcterms:created>
  <dcterms:modified xsi:type="dcterms:W3CDTF">2021-12-28T02:34:47Z</dcterms:modified>
</cp:coreProperties>
</file>