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28-Jan-21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28012021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2"/>
            <a:ext cx="5305468" cy="60958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3"/>
            <a:ext cx="5181557" cy="61349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840" y="464001"/>
            <a:ext cx="5235344" cy="61986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7416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541</cp:revision>
  <dcterms:created xsi:type="dcterms:W3CDTF">2019-04-05T05:52:12Z</dcterms:created>
  <dcterms:modified xsi:type="dcterms:W3CDTF">2021-01-28T06:32:57Z</dcterms:modified>
</cp:coreProperties>
</file>