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28-Feb-21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28022021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22003"/>
            <a:ext cx="5283896" cy="60710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77930"/>
            <a:ext cx="5146542" cy="60935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484944"/>
            <a:ext cx="5199965" cy="61567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7513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552</cp:revision>
  <dcterms:created xsi:type="dcterms:W3CDTF">2019-04-05T05:52:12Z</dcterms:created>
  <dcterms:modified xsi:type="dcterms:W3CDTF">2021-02-28T07:03:07Z</dcterms:modified>
</cp:coreProperties>
</file>